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70"/>
  </p:notesMasterIdLst>
  <p:sldIdLst>
    <p:sldId id="358" r:id="rId4"/>
    <p:sldId id="360" r:id="rId5"/>
    <p:sldId id="265" r:id="rId6"/>
    <p:sldId id="357" r:id="rId7"/>
    <p:sldId id="328" r:id="rId8"/>
    <p:sldId id="326" r:id="rId9"/>
    <p:sldId id="272" r:id="rId10"/>
    <p:sldId id="262" r:id="rId11"/>
    <p:sldId id="363" r:id="rId12"/>
    <p:sldId id="438" r:id="rId13"/>
    <p:sldId id="439" r:id="rId14"/>
    <p:sldId id="440" r:id="rId15"/>
    <p:sldId id="420" r:id="rId16"/>
    <p:sldId id="429" r:id="rId17"/>
    <p:sldId id="412" r:id="rId18"/>
    <p:sldId id="387" r:id="rId19"/>
    <p:sldId id="388" r:id="rId20"/>
    <p:sldId id="389" r:id="rId21"/>
    <p:sldId id="390" r:id="rId22"/>
    <p:sldId id="391" r:id="rId23"/>
    <p:sldId id="435" r:id="rId24"/>
    <p:sldId id="434" r:id="rId25"/>
    <p:sldId id="433" r:id="rId26"/>
    <p:sldId id="432" r:id="rId27"/>
    <p:sldId id="392" r:id="rId28"/>
    <p:sldId id="393" r:id="rId29"/>
    <p:sldId id="394" r:id="rId30"/>
    <p:sldId id="421" r:id="rId31"/>
    <p:sldId id="395" r:id="rId32"/>
    <p:sldId id="396" r:id="rId33"/>
    <p:sldId id="397" r:id="rId34"/>
    <p:sldId id="398" r:id="rId35"/>
    <p:sldId id="430" r:id="rId36"/>
    <p:sldId id="399" r:id="rId37"/>
    <p:sldId id="400" r:id="rId38"/>
    <p:sldId id="401" r:id="rId39"/>
    <p:sldId id="437" r:id="rId40"/>
    <p:sldId id="436" r:id="rId41"/>
    <p:sldId id="402" r:id="rId42"/>
    <p:sldId id="422" r:id="rId43"/>
    <p:sldId id="403" r:id="rId44"/>
    <p:sldId id="404" r:id="rId45"/>
    <p:sldId id="405" r:id="rId46"/>
    <p:sldId id="406" r:id="rId47"/>
    <p:sldId id="407" r:id="rId48"/>
    <p:sldId id="408" r:id="rId49"/>
    <p:sldId id="431" r:id="rId50"/>
    <p:sldId id="427" r:id="rId51"/>
    <p:sldId id="425" r:id="rId52"/>
    <p:sldId id="423" r:id="rId53"/>
    <p:sldId id="441" r:id="rId54"/>
    <p:sldId id="409" r:id="rId55"/>
    <p:sldId id="410" r:id="rId56"/>
    <p:sldId id="414" r:id="rId57"/>
    <p:sldId id="413" r:id="rId58"/>
    <p:sldId id="415" r:id="rId59"/>
    <p:sldId id="416" r:id="rId60"/>
    <p:sldId id="417" r:id="rId61"/>
    <p:sldId id="411" r:id="rId62"/>
    <p:sldId id="442" r:id="rId63"/>
    <p:sldId id="426" r:id="rId64"/>
    <p:sldId id="364" r:id="rId65"/>
    <p:sldId id="418" r:id="rId66"/>
    <p:sldId id="419" r:id="rId67"/>
    <p:sldId id="424" r:id="rId68"/>
    <p:sldId id="428" r:id="rId69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84460" autoAdjust="0"/>
  </p:normalViewPr>
  <p:slideViewPr>
    <p:cSldViewPr snapToGrid="0">
      <p:cViewPr varScale="1">
        <p:scale>
          <a:sx n="49" d="100"/>
          <a:sy n="49" d="100"/>
        </p:scale>
        <p:origin x="-744" y="-102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2016/10/18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204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44903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09804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  <p:sldLayoutId id="2147483776" r:id="rId28"/>
    <p:sldLayoutId id="2147483781" r:id="rId29"/>
    <p:sldLayoutId id="2147483782" r:id="rId30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1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 smtClean="0"/>
              <a:t>musIV</a:t>
            </a:r>
            <a:endParaRPr kumimoji="1" lang="ja-JP" altLang="en-US" dirty="0"/>
          </a:p>
        </p:txBody>
      </p:sp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>
          <a:xfrm>
            <a:off x="1366342" y="7081284"/>
            <a:ext cx="15553728" cy="2958760"/>
          </a:xfrm>
        </p:spPr>
        <p:txBody>
          <a:bodyPr/>
          <a:lstStyle/>
          <a:p>
            <a:r>
              <a:rPr lang="en-US" altLang="ja-JP" dirty="0" smtClean="0"/>
              <a:t>Submitted By - </a:t>
            </a:r>
            <a:r>
              <a:rPr lang="en-US" altLang="ja-JP" sz="3600" dirty="0" smtClean="0">
                <a:latin typeface="Palatino Linotype" pitchFamily="18" charset="0"/>
              </a:rPr>
              <a:t>Ivjot  Singh</a:t>
            </a:r>
          </a:p>
          <a:p>
            <a:endParaRPr lang="en-US" altLang="ja-JP" sz="2400" dirty="0" smtClean="0">
              <a:latin typeface="Palatino Linotype" pitchFamily="18" charset="0"/>
            </a:endParaRPr>
          </a:p>
          <a:p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sz="3600" dirty="0" smtClean="0">
                <a:latin typeface="Palatino Linotype" pitchFamily="18" charset="0"/>
              </a:rPr>
              <a:t>CSE-2      </a:t>
            </a:r>
            <a:r>
              <a:rPr lang="en-US" altLang="ja-JP" sz="3200" dirty="0" smtClean="0">
                <a:latin typeface="Palatino Linotype" pitchFamily="18" charset="0"/>
              </a:rPr>
              <a:t>08213202714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smtClean="0"/>
              <a:t>Music By </a:t>
            </a:r>
            <a:r>
              <a:rPr lang="en-US" altLang="ja-JP" dirty="0" err="1" smtClean="0"/>
              <a:t>IVjot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07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10674" y="829993"/>
            <a:ext cx="4357468" cy="4215032"/>
          </a:xfrm>
        </p:spPr>
        <p:txBody>
          <a:bodyPr>
            <a:normAutofit/>
          </a:bodyPr>
          <a:lstStyle/>
          <a:p>
            <a:r>
              <a:rPr lang="en-IN" sz="4800" dirty="0" err="1" smtClean="0"/>
              <a:t>Login_page</a:t>
            </a:r>
            <a:endParaRPr lang="en-IN" sz="48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431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27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27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r="3761"/>
          <a:stretch>
            <a:fillRect/>
          </a:stretch>
        </p:blipFill>
        <p:spPr>
          <a:xfrm>
            <a:off x="257175" y="1805354"/>
            <a:ext cx="11418888" cy="7530734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10674" y="829993"/>
            <a:ext cx="4357468" cy="4215032"/>
          </a:xfrm>
        </p:spPr>
        <p:txBody>
          <a:bodyPr/>
          <a:lstStyle/>
          <a:p>
            <a:r>
              <a:rPr lang="en-IN" dirty="0" smtClean="0"/>
              <a:t>Homepage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29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24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IN" altLang="ja-JP" dirty="0" smtClean="0"/>
              <a:t>Fully Responsive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sz="3600" dirty="0" smtClean="0">
                <a:latin typeface="Palatino Linotype" pitchFamily="18" charset="0"/>
              </a:rPr>
              <a:t>View  Of  Website  is not effected by the screen size ( auto adjustable) as the navigator  shrinks into the menu.</a:t>
            </a:r>
            <a:endParaRPr kumimoji="1" lang="ja-JP" altLang="en-US" sz="3600" dirty="0">
              <a:latin typeface="Palatino Linotype" pitchFamily="18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" r="5164"/>
          <a:stretch>
            <a:fillRect/>
          </a:stretch>
        </p:blipFill>
        <p:spPr>
          <a:xfrm>
            <a:off x="1379954" y="4876800"/>
            <a:ext cx="2179345" cy="4595446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5" b="8925"/>
          <a:stretch>
            <a:fillRect/>
          </a:stretch>
        </p:blipFill>
        <p:spPr>
          <a:xfrm>
            <a:off x="3940519" y="1922585"/>
            <a:ext cx="5089181" cy="6954716"/>
          </a:xfrm>
        </p:spPr>
      </p:pic>
    </p:spTree>
    <p:extLst>
      <p:ext uri="{BB962C8B-B14F-4D97-AF65-F5344CB8AC3E}">
        <p14:creationId xmlns:p14="http://schemas.microsoft.com/office/powerpoint/2010/main" val="380807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54"/>
    </mc:Choice>
    <mc:Fallback xmlns="">
      <p:transition advTm="485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6413" cy="10287000"/>
          </a:xfrm>
        </p:spPr>
      </p:sp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>
          <a:xfrm>
            <a:off x="11171327" y="1529748"/>
            <a:ext cx="5266609" cy="1851406"/>
          </a:xfrm>
        </p:spPr>
        <p:txBody>
          <a:bodyPr>
            <a:normAutofit fontScale="92500" lnSpcReduction="10000"/>
          </a:bodyPr>
          <a:lstStyle/>
          <a:p>
            <a:endParaRPr kumimoji="1" lang="en-IN" altLang="ja-JP" dirty="0" smtClean="0"/>
          </a:p>
          <a:p>
            <a:r>
              <a:rPr lang="en-IN" altLang="ja-JP" sz="4000" dirty="0" err="1" smtClean="0">
                <a:latin typeface="Route 159 Light"/>
              </a:rPr>
              <a:t>Ms.</a:t>
            </a:r>
            <a:r>
              <a:rPr lang="en-IN" altLang="ja-JP" sz="4000" dirty="0" smtClean="0">
                <a:latin typeface="Route 159 Light"/>
              </a:rPr>
              <a:t> </a:t>
            </a:r>
            <a:r>
              <a:rPr lang="en-IN" altLang="ja-JP" sz="4000" dirty="0" err="1" smtClean="0">
                <a:latin typeface="Route 159 Light"/>
              </a:rPr>
              <a:t>Meenakshi</a:t>
            </a:r>
            <a:endParaRPr lang="en-IN" altLang="ja-JP" sz="4000" dirty="0">
              <a:latin typeface="Route 159 Light"/>
            </a:endParaRPr>
          </a:p>
          <a:p>
            <a:endParaRPr kumimoji="1" lang="en-IN" altLang="ja-JP" dirty="0" smtClean="0"/>
          </a:p>
          <a:p>
            <a:endParaRPr lang="en-IN" altLang="ja-JP" dirty="0"/>
          </a:p>
          <a:p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 flipV="1">
            <a:off x="4827181" y="1594883"/>
            <a:ext cx="45719" cy="233917"/>
          </a:xfrm>
        </p:spPr>
        <p:txBody>
          <a:bodyPr>
            <a:normAutofit fontScale="25000" lnSpcReduction="20000"/>
          </a:bodyPr>
          <a:lstStyle/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smtClean="0"/>
              <a:t>SUBMITTED TO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pic>
        <p:nvPicPr>
          <p:cNvPr id="12" name="図プレースホルダー 11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テキスト プレースホルダー 5"/>
          <p:cNvSpPr txBox="1">
            <a:spLocks/>
          </p:cNvSpPr>
          <p:nvPr/>
        </p:nvSpPr>
        <p:spPr>
          <a:xfrm>
            <a:off x="11366256" y="4085106"/>
            <a:ext cx="5266609" cy="1851406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 vert="horz" lIns="163275" tIns="81638" rIns="163275" bIns="81638" rtlCol="0">
            <a:normAutofit fontScale="92500" lnSpcReduction="10000"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altLang="ja-JP" sz="3500" dirty="0" err="1" smtClean="0">
                <a:latin typeface="Route 159 Light (Headings)"/>
              </a:rPr>
              <a:t>Ms.</a:t>
            </a:r>
            <a:r>
              <a:rPr lang="en-IN" altLang="ja-JP" sz="3500" dirty="0" smtClean="0">
                <a:latin typeface="Route 159 Light (Headings)"/>
              </a:rPr>
              <a:t> </a:t>
            </a:r>
            <a:r>
              <a:rPr lang="en-IN" altLang="ja-JP" sz="3500" dirty="0" err="1" smtClean="0">
                <a:latin typeface="Route 159 Light (Headings)"/>
              </a:rPr>
              <a:t>Jasleen</a:t>
            </a:r>
            <a:r>
              <a:rPr lang="en-IN" altLang="ja-JP" sz="3500" dirty="0" smtClean="0">
                <a:latin typeface="Route 159 Light (Headings)"/>
              </a:rPr>
              <a:t> </a:t>
            </a:r>
            <a:r>
              <a:rPr lang="en-IN" altLang="ja-JP" sz="3500" dirty="0" err="1" smtClean="0">
                <a:latin typeface="Route 159 Light (Headings)"/>
              </a:rPr>
              <a:t>kaur</a:t>
            </a:r>
            <a:r>
              <a:rPr lang="en-IN" altLang="ja-JP" sz="3500" dirty="0" smtClean="0">
                <a:latin typeface="Route 159 Light (Headings)"/>
              </a:rPr>
              <a:t> </a:t>
            </a:r>
            <a:r>
              <a:rPr lang="en-IN" altLang="ja-JP" sz="3500" dirty="0" err="1" smtClean="0">
                <a:latin typeface="Route 159 Light (Headings)"/>
              </a:rPr>
              <a:t>Sethi</a:t>
            </a:r>
            <a:endParaRPr lang="en-IN" altLang="ja-JP" sz="3500" dirty="0" smtClean="0">
              <a:latin typeface="Route 159 Light (Headings)"/>
            </a:endParaRPr>
          </a:p>
          <a:p>
            <a:endParaRPr lang="en-IN" altLang="ja-JP" dirty="0" smtClean="0"/>
          </a:p>
          <a:p>
            <a:endParaRPr lang="en-IN" altLang="ja-JP" dirty="0" smtClean="0"/>
          </a:p>
          <a:p>
            <a:endParaRPr lang="en-IN" altLang="ja-JP" dirty="0" smtClean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367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8"/>
    </mc:Choice>
    <mc:Fallback xmlns="">
      <p:transition advTm="422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855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855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855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>
          <a:xfrm>
            <a:off x="0" y="-22630"/>
            <a:ext cx="18286413" cy="10287000"/>
          </a:xfrm>
        </p:spPr>
      </p:pic>
    </p:spTree>
    <p:extLst>
      <p:ext uri="{BB962C8B-B14F-4D97-AF65-F5344CB8AC3E}">
        <p14:creationId xmlns:p14="http://schemas.microsoft.com/office/powerpoint/2010/main" val="172855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10674" y="829993"/>
            <a:ext cx="4357468" cy="4215032"/>
          </a:xfrm>
        </p:spPr>
        <p:txBody>
          <a:bodyPr>
            <a:normAutofit/>
          </a:bodyPr>
          <a:lstStyle/>
          <a:p>
            <a:r>
              <a:rPr lang="en-IN" sz="4000" dirty="0" smtClean="0"/>
              <a:t>Personalised</a:t>
            </a:r>
            <a:endParaRPr lang="en-IN" sz="4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10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Table of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chemeClr val="accent1"/>
                </a:solidFill>
              </a:rPr>
              <a:t>Contents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IN" altLang="ja-JP" dirty="0" smtClean="0"/>
              <a:t>Thank you 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ja-JP" dirty="0" smtClean="0"/>
              <a:t>Premium Features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 smtClean="0"/>
              <a:t>3 Unique elements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Project </a:t>
            </a:r>
            <a:r>
              <a:rPr kumimoji="1" lang="en-US" altLang="ja-JP" dirty="0"/>
              <a:t>Portfolio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 smtClean="0"/>
              <a:t>Screenshots of the Project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IN" altLang="ja-JP" dirty="0" smtClean="0"/>
              <a:t>Maintenance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IN" altLang="ja-JP" dirty="0" smtClean="0"/>
              <a:t>Admin Panel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IN" altLang="ja-JP" dirty="0" smtClean="0"/>
              <a:t>On Page SEO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ja-JP" dirty="0"/>
              <a:t>Digital Marketing and Google Standards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 smtClean="0"/>
              <a:t>Fundamentals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172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97"/>
    </mc:Choice>
    <mc:Fallback xmlns="">
      <p:transition advTm="6197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10674" y="829993"/>
            <a:ext cx="4357468" cy="4215032"/>
          </a:xfrm>
        </p:spPr>
        <p:txBody>
          <a:bodyPr>
            <a:normAutofit/>
          </a:bodyPr>
          <a:lstStyle/>
          <a:p>
            <a:r>
              <a:rPr lang="en-IN" sz="4400" dirty="0" smtClean="0"/>
              <a:t>Categorised</a:t>
            </a:r>
            <a:endParaRPr lang="en-IN" sz="4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>
          <a:xfrm>
            <a:off x="677771" y="1789889"/>
            <a:ext cx="10397852" cy="6867727"/>
          </a:xfrm>
        </p:spPr>
      </p:pic>
    </p:spTree>
    <p:extLst>
      <p:ext uri="{BB962C8B-B14F-4D97-AF65-F5344CB8AC3E}">
        <p14:creationId xmlns:p14="http://schemas.microsoft.com/office/powerpoint/2010/main" val="179646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476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>
          <a:xfrm>
            <a:off x="0" y="-3175"/>
            <a:ext cx="18286413" cy="10287000"/>
          </a:xfrm>
        </p:spPr>
      </p:pic>
    </p:spTree>
    <p:extLst>
      <p:ext uri="{BB962C8B-B14F-4D97-AF65-F5344CB8AC3E}">
        <p14:creationId xmlns:p14="http://schemas.microsoft.com/office/powerpoint/2010/main" val="382476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4"/>
          <a:stretch>
            <a:fillRect/>
          </a:stretch>
        </p:blipFill>
        <p:spPr/>
      </p:pic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13099311" y="5802187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INTRODUCTION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 dirty="0"/>
          </a:p>
        </p:txBody>
      </p:sp>
      <p:pic>
        <p:nvPicPr>
          <p:cNvPr id="13" name="図プレースホルダー 11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5171" y="4658320"/>
            <a:ext cx="1152363" cy="1152363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7590" y="4569714"/>
            <a:ext cx="1645796" cy="1645796"/>
          </a:xfrm>
        </p:spPr>
      </p:pic>
    </p:spTree>
    <p:extLst>
      <p:ext uri="{BB962C8B-B14F-4D97-AF65-F5344CB8AC3E}">
        <p14:creationId xmlns:p14="http://schemas.microsoft.com/office/powerpoint/2010/main" val="20613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8"/>
    </mc:Choice>
    <mc:Fallback xmlns="">
      <p:transition advTm="4228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40</a:t>
            </a:fld>
            <a:endParaRPr lang="ja-JP" altLang="en-US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r="3761"/>
          <a:stretch>
            <a:fillRect/>
          </a:stretch>
        </p:blipFill>
        <p:spPr>
          <a:xfrm>
            <a:off x="257175" y="1735015"/>
            <a:ext cx="11418888" cy="760107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10674" y="829993"/>
            <a:ext cx="4357468" cy="4215032"/>
          </a:xfrm>
        </p:spPr>
        <p:txBody>
          <a:bodyPr/>
          <a:lstStyle/>
          <a:p>
            <a:r>
              <a:rPr lang="en-IN" dirty="0" smtClean="0"/>
              <a:t>Smart Search      Bar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10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  <p:pic>
        <p:nvPicPr>
          <p:cNvPr id="5" name="DoYouKnowDjPunjabCoMMusic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7613" y="4838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47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10674" y="829993"/>
            <a:ext cx="4357468" cy="4215032"/>
          </a:xfrm>
        </p:spPr>
        <p:txBody>
          <a:bodyPr>
            <a:normAutofit/>
          </a:bodyPr>
          <a:lstStyle/>
          <a:p>
            <a:r>
              <a:rPr lang="en-IN" sz="4400" dirty="0" smtClean="0"/>
              <a:t>404 </a:t>
            </a:r>
            <a:r>
              <a:rPr lang="en-IN" sz="4400" dirty="0" err="1" smtClean="0"/>
              <a:t>errer</a:t>
            </a:r>
            <a:endParaRPr lang="en-IN" sz="44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74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7200" dirty="0" err="1" smtClean="0"/>
              <a:t>musIV</a:t>
            </a:r>
            <a:endParaRPr kumimoji="1" lang="ja-JP" altLang="en-US" sz="72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sz="4000" dirty="0" smtClean="0"/>
              <a:t>Music By Ivjot</a:t>
            </a:r>
            <a:endParaRPr kumimoji="1" lang="ja-JP" altLang="en-US" sz="4000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ja-JP" sz="6000" dirty="0" smtClean="0"/>
              <a:t>Random shots</a:t>
            </a:r>
            <a:endParaRPr lang="en-US" altLang="ja-JP" sz="6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 r="11087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2" r="16952"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3" r="22513"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r="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12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25"/>
    </mc:Choice>
    <mc:Fallback xmlns="">
      <p:transition advTm="4225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smtClean="0"/>
              <a:t>Maintenance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54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73"/>
    </mc:Choice>
    <mc:Fallback xmlns="">
      <p:transition advTm="427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MUSIV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ja-JP" dirty="0" smtClean="0">
                <a:sym typeface="Wingdings" pitchFamily="2" charset="2"/>
              </a:rPr>
              <a:t>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3166542" y="1543100"/>
            <a:ext cx="14329592" cy="711002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Music by Ivjot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smtClean="0"/>
              <a:t>A Music Website</a:t>
            </a:r>
            <a:endParaRPr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2709065" y="4451977"/>
            <a:ext cx="14281763" cy="4840879"/>
          </a:xfrm>
        </p:spPr>
        <p:txBody>
          <a:bodyPr>
            <a:normAutofit fontScale="92500" lnSpcReduction="10000"/>
          </a:bodyPr>
          <a:lstStyle/>
          <a:p>
            <a:r>
              <a:rPr lang="en-IN" sz="2800" b="1" i="1" dirty="0" err="1">
                <a:latin typeface="Palatino Linotype" pitchFamily="18" charset="0"/>
              </a:rPr>
              <a:t>Musiv</a:t>
            </a:r>
            <a:r>
              <a:rPr lang="en-IN" sz="2800" dirty="0">
                <a:latin typeface="Palatino Linotype" pitchFamily="18" charset="0"/>
              </a:rPr>
              <a:t> is a </a:t>
            </a:r>
            <a:r>
              <a:rPr lang="en-IN" sz="2800" u="sng" dirty="0" smtClean="0">
                <a:latin typeface="Palatino Linotype" pitchFamily="18" charset="0"/>
              </a:rPr>
              <a:t>fully-responsive</a:t>
            </a:r>
            <a:r>
              <a:rPr lang="en-IN" sz="2800" dirty="0" smtClean="0">
                <a:latin typeface="Palatino Linotype" pitchFamily="18" charset="0"/>
              </a:rPr>
              <a:t> </a:t>
            </a:r>
            <a:r>
              <a:rPr lang="en-IN" sz="2800" u="sng" dirty="0">
                <a:latin typeface="Palatino Linotype" pitchFamily="18" charset="0"/>
              </a:rPr>
              <a:t>and</a:t>
            </a:r>
            <a:r>
              <a:rPr lang="en-IN" sz="2800" dirty="0">
                <a:latin typeface="Palatino Linotype" pitchFamily="18" charset="0"/>
              </a:rPr>
              <a:t> </a:t>
            </a:r>
            <a:r>
              <a:rPr lang="en-IN" sz="2800" u="sng" dirty="0">
                <a:latin typeface="Palatino Linotype" pitchFamily="18" charset="0"/>
              </a:rPr>
              <a:t>dynamic</a:t>
            </a:r>
            <a:r>
              <a:rPr lang="en-IN" sz="2800" dirty="0">
                <a:latin typeface="Palatino Linotype" pitchFamily="18" charset="0"/>
              </a:rPr>
              <a:t> music website based on MVT(Model View Template) architecture and Google algorithm which provides smooth  </a:t>
            </a:r>
            <a:r>
              <a:rPr lang="en-IN" sz="2800" dirty="0" smtClean="0">
                <a:latin typeface="Palatino Linotype" pitchFamily="18" charset="0"/>
              </a:rPr>
              <a:t>and </a:t>
            </a:r>
            <a:r>
              <a:rPr lang="en-IN" sz="2800" dirty="0">
                <a:latin typeface="Palatino Linotype" pitchFamily="18" charset="0"/>
              </a:rPr>
              <a:t>free way to listen all of your favourite music  of  </a:t>
            </a:r>
            <a:r>
              <a:rPr lang="en-IN" sz="2800" i="1" dirty="0">
                <a:latin typeface="Palatino Linotype" pitchFamily="18" charset="0"/>
              </a:rPr>
              <a:t>Genre:</a:t>
            </a:r>
            <a:endParaRPr lang="en-IN" sz="2800" dirty="0">
              <a:latin typeface="Palatino Linotype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400" b="1" i="1" dirty="0"/>
              <a:t>Punjabi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400" b="1" i="1" dirty="0"/>
              <a:t>English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400" b="1" i="1" dirty="0"/>
              <a:t>Bollywood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400" b="1" i="1" dirty="0"/>
              <a:t>Workout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400" b="1" i="1" dirty="0"/>
              <a:t>EDM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400" b="1" i="1" dirty="0"/>
              <a:t>Devotional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6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97"/>
    </mc:Choice>
    <mc:Fallback xmlns="">
      <p:transition advTm="4697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50</a:t>
            </a:fld>
            <a:endParaRPr lang="ja-JP" altLang="en-US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" r="7377"/>
          <a:stretch>
            <a:fillRect/>
          </a:stretch>
        </p:blipFill>
        <p:spPr>
          <a:xfrm>
            <a:off x="257175" y="1804988"/>
            <a:ext cx="11418888" cy="75311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10674" y="829993"/>
            <a:ext cx="4357468" cy="4215032"/>
          </a:xfrm>
        </p:spPr>
        <p:txBody>
          <a:bodyPr/>
          <a:lstStyle/>
          <a:p>
            <a:r>
              <a:rPr lang="en-IN" dirty="0" smtClean="0"/>
              <a:t>Admin Panel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10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457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42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42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42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42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42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>
          <a:xfrm>
            <a:off x="0" y="-3175"/>
            <a:ext cx="18286413" cy="10287000"/>
          </a:xfrm>
        </p:spPr>
      </p:pic>
    </p:spTree>
    <p:extLst>
      <p:ext uri="{BB962C8B-B14F-4D97-AF65-F5344CB8AC3E}">
        <p14:creationId xmlns:p14="http://schemas.microsoft.com/office/powerpoint/2010/main" val="36809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4" name="テキスト プレースホルダー 2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Premium features</a:t>
            </a:r>
            <a:endParaRPr kumimoji="1" lang="ja-JP" altLang="en-US" dirty="0">
              <a:latin typeface="Route 159 Bold" pitchFamily="50" charset="0"/>
            </a:endParaRP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altLang="ja-JP" dirty="0" smtClean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80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18"/>
    </mc:Choice>
    <mc:Fallback xmlns="">
      <p:transition advTm="3418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71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ja-JP" dirty="0" smtClean="0"/>
              <a:t>Search </a:t>
            </a:r>
            <a:r>
              <a:rPr lang="en-US" altLang="ja-JP" dirty="0"/>
              <a:t>Engine </a:t>
            </a:r>
            <a:r>
              <a:rPr lang="en-US" altLang="ja-JP" dirty="0" smtClean="0"/>
              <a:t>Optimization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116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73"/>
    </mc:Choice>
    <mc:Fallback xmlns="">
      <p:transition advTm="4273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62</a:t>
            </a:fld>
            <a:endParaRPr lang="ja-JP" alt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r="7894"/>
          <a:stretch>
            <a:fillRect/>
          </a:stretch>
        </p:blipFill>
        <p:spPr>
          <a:xfrm>
            <a:off x="677863" y="2393950"/>
            <a:ext cx="10398125" cy="694213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210674" y="829993"/>
            <a:ext cx="4357468" cy="4215032"/>
          </a:xfrm>
        </p:spPr>
        <p:txBody>
          <a:bodyPr/>
          <a:lstStyle/>
          <a:p>
            <a:r>
              <a:rPr lang="en-IN" dirty="0" smtClean="0"/>
              <a:t>SEO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13090357" y="5593592"/>
            <a:ext cx="4501855" cy="3462585"/>
          </a:xfrm>
        </p:spPr>
        <p:txBody>
          <a:bodyPr/>
          <a:lstStyle/>
          <a:p>
            <a:r>
              <a:rPr lang="en-IN" sz="3200" dirty="0" smtClean="0"/>
              <a:t>On page Search Engine Optimization using Digital Marketing Technique and Google Keyword Planner.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554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986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986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716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7"/>
    </mc:Choice>
    <mc:Fallback xmlns="">
      <p:transition advTm="3037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4"/>
          <a:stretch>
            <a:fillRect/>
          </a:stretch>
        </p:blipFill>
        <p:spPr/>
      </p:pic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Thank you </a:t>
            </a:r>
            <a:r>
              <a:rPr lang="en-IN" altLang="ja-JP" dirty="0" smtClean="0">
                <a:sym typeface="Wingdings" pitchFamily="2" charset="2"/>
              </a:rPr>
              <a:t></a:t>
            </a:r>
            <a:endParaRPr lang="en-US" altLang="ja-JP" dirty="0" smtClean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6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73"/>
    </mc:Choice>
    <mc:Fallback xmlns="">
      <p:transition advTm="427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5" b="27455"/>
          <a:stretch>
            <a:fillRect/>
          </a:stretch>
        </p:blipFill>
        <p:spPr/>
      </p:pic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6" name="図プレースホルダー 35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8" name="図プレースホルダー 37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37" name="図プレースホルダー 36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b="92"/>
          <a:stretch>
            <a:fillRect/>
          </a:stretch>
        </p:blipFill>
        <p:spPr/>
      </p:pic>
      <p:sp>
        <p:nvSpPr>
          <p:cNvPr id="13" name="テキスト プレースホルダー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 smtClean="0"/>
              <a:t>Smart Search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 err="1" smtClean="0"/>
              <a:t>Persnolised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 smtClean="0"/>
              <a:t>Admin-Panel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3"/>
          </p:nvPr>
        </p:nvSpPr>
        <p:spPr>
          <a:xfrm>
            <a:off x="1510358" y="7318997"/>
            <a:ext cx="4752528" cy="2546898"/>
          </a:xfrm>
        </p:spPr>
        <p:txBody>
          <a:bodyPr/>
          <a:lstStyle/>
          <a:p>
            <a:r>
              <a:rPr lang="en-IN" sz="2000" dirty="0"/>
              <a:t>The Smartest Search gives the fastest results along with </a:t>
            </a:r>
            <a:r>
              <a:rPr lang="en-IN" sz="2000" dirty="0" smtClean="0"/>
              <a:t>functional </a:t>
            </a:r>
            <a:r>
              <a:rPr lang="en-IN" sz="2000" dirty="0"/>
              <a:t>user-interface as a user can access any song by entering </a:t>
            </a:r>
            <a:r>
              <a:rPr lang="en-IN" sz="2000" b="1" dirty="0" err="1" smtClean="0"/>
              <a:t>song_name</a:t>
            </a:r>
            <a:r>
              <a:rPr lang="en-IN" sz="2000" dirty="0" smtClean="0"/>
              <a:t>, </a:t>
            </a:r>
            <a:r>
              <a:rPr lang="en-IN" sz="2000" b="1" dirty="0" err="1" smtClean="0"/>
              <a:t>artist_name</a:t>
            </a:r>
            <a:r>
              <a:rPr lang="en-IN" sz="2000" b="1" dirty="0" smtClean="0"/>
              <a:t>  </a:t>
            </a:r>
            <a:r>
              <a:rPr lang="en-IN" sz="2000" dirty="0" smtClean="0"/>
              <a:t>or </a:t>
            </a:r>
            <a:r>
              <a:rPr lang="en-IN" sz="2000" dirty="0"/>
              <a:t>even the </a:t>
            </a:r>
            <a:r>
              <a:rPr lang="en-IN" sz="2000" b="1" dirty="0"/>
              <a:t>year</a:t>
            </a:r>
            <a:r>
              <a:rPr lang="en-IN" sz="2000" dirty="0"/>
              <a:t> </a:t>
            </a:r>
            <a:endParaRPr kumimoji="1" lang="ja-JP" altLang="en-US" sz="2000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4"/>
          </p:nvPr>
        </p:nvSpPr>
        <p:spPr>
          <a:xfrm>
            <a:off x="6763905" y="7318997"/>
            <a:ext cx="4752528" cy="2378456"/>
          </a:xfrm>
        </p:spPr>
        <p:txBody>
          <a:bodyPr/>
          <a:lstStyle/>
          <a:p>
            <a:pPr lvl="0"/>
            <a:r>
              <a:rPr lang="en-IN" sz="2800" dirty="0"/>
              <a:t>Listeners </a:t>
            </a:r>
            <a:r>
              <a:rPr lang="en-IN" sz="2800" u="sng" dirty="0"/>
              <a:t>rate</a:t>
            </a:r>
            <a:r>
              <a:rPr lang="en-IN" sz="2800" dirty="0"/>
              <a:t> songs, resulting in a personalized </a:t>
            </a:r>
            <a:r>
              <a:rPr lang="en-IN" sz="2800" b="1" i="1" dirty="0"/>
              <a:t>favourite list</a:t>
            </a:r>
            <a:r>
              <a:rPr lang="en-IN" sz="2800" dirty="0"/>
              <a:t> of songs.</a:t>
            </a:r>
          </a:p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IN" sz="2400" dirty="0"/>
              <a:t>The </a:t>
            </a:r>
            <a:r>
              <a:rPr lang="en-IN" sz="2400" dirty="0" smtClean="0"/>
              <a:t>Data </a:t>
            </a:r>
            <a:r>
              <a:rPr lang="en-IN" sz="2400" dirty="0"/>
              <a:t>can be </a:t>
            </a:r>
            <a:r>
              <a:rPr lang="en-IN" sz="2400" b="1" i="1" dirty="0"/>
              <a:t>viewed and altered</a:t>
            </a:r>
            <a:r>
              <a:rPr lang="en-IN" sz="2400" dirty="0"/>
              <a:t> in the admin panel which automatically make all the changes in the </a:t>
            </a:r>
            <a:r>
              <a:rPr lang="en-IN" sz="2400" b="1" dirty="0" smtClean="0"/>
              <a:t>database</a:t>
            </a:r>
            <a:r>
              <a:rPr lang="en-IN" sz="2400" dirty="0"/>
              <a:t>.</a:t>
            </a:r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altLang="ja-JP" dirty="0" smtClean="0">
                <a:sym typeface="Wingdings" pitchFamily="2" charset="2"/>
              </a:rPr>
              <a:t></a:t>
            </a:r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910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61"/>
    </mc:Choice>
    <mc:Fallback xmlns="">
      <p:transition advTm="616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Technology Used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1078310" y="7663779"/>
            <a:ext cx="16200313" cy="2322432"/>
          </a:xfrm>
        </p:spPr>
        <p:txBody>
          <a:bodyPr/>
          <a:lstStyle/>
          <a:p>
            <a:r>
              <a:rPr kumimoji="1" lang="en-IN" altLang="ja-JP" sz="2800" dirty="0" smtClean="0">
                <a:latin typeface="Palatino Linotype" pitchFamily="18" charset="0"/>
              </a:rPr>
              <a:t>Python is used because of  its Dynamic  nature and a fantastic Web-Framework </a:t>
            </a:r>
            <a:r>
              <a:rPr kumimoji="1" lang="en-IN" altLang="ja-JP" sz="2800" dirty="0" err="1" smtClean="0">
                <a:latin typeface="Palatino Linotype" pitchFamily="18" charset="0"/>
              </a:rPr>
              <a:t>Django</a:t>
            </a:r>
            <a:r>
              <a:rPr kumimoji="1" lang="en-IN" altLang="ja-JP" sz="2800" dirty="0" smtClean="0">
                <a:latin typeface="Palatino Linotype" pitchFamily="18" charset="0"/>
              </a:rPr>
              <a:t> which is used in the backend because of  its MVT(Model  View Template) architecture and </a:t>
            </a:r>
            <a:r>
              <a:rPr kumimoji="1" lang="en-IN" altLang="ja-JP" sz="2800" dirty="0" err="1" smtClean="0">
                <a:latin typeface="Palatino Linotype" pitchFamily="18" charset="0"/>
              </a:rPr>
              <a:t>SQlite</a:t>
            </a:r>
            <a:r>
              <a:rPr kumimoji="1" lang="en-IN" altLang="ja-JP" sz="2800" dirty="0" smtClean="0">
                <a:latin typeface="Palatino Linotype" pitchFamily="18" charset="0"/>
              </a:rPr>
              <a:t> is chosen because it is the by default Data-Base of </a:t>
            </a:r>
            <a:r>
              <a:rPr kumimoji="1" lang="en-IN" altLang="ja-JP" sz="2800" dirty="0" err="1" smtClean="0">
                <a:latin typeface="Palatino Linotype" pitchFamily="18" charset="0"/>
              </a:rPr>
              <a:t>Django</a:t>
            </a:r>
            <a:r>
              <a:rPr kumimoji="1" lang="en-IN" altLang="ja-JP" sz="2800" dirty="0" smtClean="0">
                <a:latin typeface="Palatino Linotype" pitchFamily="18" charset="0"/>
              </a:rPr>
              <a:t> and the Project is to be used within the machine  using  a Local Host embedded to the machine.</a:t>
            </a:r>
            <a:endParaRPr kumimoji="1" lang="ja-JP" altLang="en-US" sz="2800" dirty="0">
              <a:latin typeface="Palatino Linotype" pitchFamily="18" charset="0"/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algn="just"/>
            <a:r>
              <a:rPr lang="en-IN" altLang="ja-JP" sz="2800" dirty="0" smtClean="0"/>
              <a:t>Programing language:</a:t>
            </a:r>
          </a:p>
          <a:p>
            <a:pPr algn="just"/>
            <a:r>
              <a:rPr kumimoji="1" lang="en-IN" altLang="ja-JP" sz="2800" dirty="0" smtClean="0"/>
              <a:t>Python</a:t>
            </a:r>
          </a:p>
          <a:p>
            <a:pPr algn="just"/>
            <a:r>
              <a:rPr lang="en-IN" altLang="ja-JP" sz="2800" dirty="0" smtClean="0"/>
              <a:t>Backend:</a:t>
            </a:r>
          </a:p>
          <a:p>
            <a:pPr algn="just"/>
            <a:r>
              <a:rPr kumimoji="1" lang="en-IN" altLang="ja-JP" sz="2800" dirty="0" err="1" smtClean="0"/>
              <a:t>Django</a:t>
            </a:r>
            <a:endParaRPr kumimoji="1" lang="en-IN" altLang="ja-JP" sz="2800" dirty="0" smtClean="0"/>
          </a:p>
          <a:p>
            <a:pPr algn="just"/>
            <a:r>
              <a:rPr lang="en-IN" altLang="ja-JP" sz="2800" dirty="0" smtClean="0"/>
              <a:t>Data-base:</a:t>
            </a:r>
          </a:p>
          <a:p>
            <a:pPr algn="just"/>
            <a:r>
              <a:rPr kumimoji="1" lang="en-IN" altLang="ja-JP" sz="2800" dirty="0" err="1" smtClean="0"/>
              <a:t>SQlite</a:t>
            </a:r>
            <a:endParaRPr kumimoji="1" lang="ja-JP" altLang="en-US" sz="2800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5" b="168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674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36"/>
    </mc:Choice>
    <mc:Fallback xmlns="">
      <p:transition advTm="693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" b="4996"/>
          <a:stretch>
            <a:fillRect/>
          </a:stretch>
        </p:blipFill>
        <p:spPr/>
      </p:pic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altLang="ja-JP" dirty="0" smtClean="0"/>
              <a:t>Project Portfolio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79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73"/>
    </mc:Choice>
    <mc:Fallback xmlns="">
      <p:transition advTm="427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16012</TotalTime>
  <Words>319</Words>
  <Application>Microsoft Office PowerPoint</Application>
  <PresentationFormat>Custom</PresentationFormat>
  <Paragraphs>88</Paragraphs>
  <Slides>66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Vega - Header</vt:lpstr>
      <vt:lpstr>Vega - Footer Only</vt:lpstr>
      <vt:lpstr>Vega - Free</vt:lpstr>
      <vt:lpstr>musIV</vt:lpstr>
      <vt:lpstr>PowerPoint Presentation</vt:lpstr>
      <vt:lpstr>Table of Contents</vt:lpstr>
      <vt:lpstr>PowerPoint Presentation</vt:lpstr>
      <vt:lpstr> MUSIV</vt:lpstr>
      <vt:lpstr>Premium features</vt:lpstr>
      <vt:lpstr>PowerPoint Presentation</vt:lpstr>
      <vt:lpstr>Technology Used</vt:lpstr>
      <vt:lpstr>PowerPoint Presentation</vt:lpstr>
      <vt:lpstr>Login_page</vt:lpstr>
      <vt:lpstr>PowerPoint Presentation</vt:lpstr>
      <vt:lpstr>PowerPoint Presentation</vt:lpstr>
      <vt:lpstr>Homepage</vt:lpstr>
      <vt:lpstr>PowerPoint Presentation</vt:lpstr>
      <vt:lpstr>Fully Responsive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Personalised</vt:lpstr>
      <vt:lpstr>PowerPoint Presentation</vt:lpstr>
      <vt:lpstr>PowerPoint Presentation</vt:lpstr>
      <vt:lpstr>PowerPoint Presentation</vt:lpstr>
      <vt:lpstr>PowerPoint Presentation</vt:lpstr>
      <vt:lpstr>Categorised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Search     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404 errer</vt:lpstr>
      <vt:lpstr>musIV</vt:lpstr>
      <vt:lpstr>PowerPoint Presentation</vt:lpstr>
      <vt:lpstr>Admin 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Ivjot</cp:lastModifiedBy>
  <cp:revision>375</cp:revision>
  <dcterms:created xsi:type="dcterms:W3CDTF">2015-09-05T11:42:45Z</dcterms:created>
  <dcterms:modified xsi:type="dcterms:W3CDTF">2016-10-17T20:50:56Z</dcterms:modified>
</cp:coreProperties>
</file>